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8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11160125" cx="197993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657">
          <p15:clr>
            <a:srgbClr val="A4A3A4"/>
          </p15:clr>
        </p15:guide>
        <p15:guide id="2" orient="horz" pos="35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57"/>
        <p:guide pos="351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8.png>
</file>

<file path=ppt/media/image2.png>
</file>

<file path=ppt/media/image21.png>
</file>

<file path=ppt/media/image22.png>
</file>

<file path=ppt/media/image3.png>
</file>

<file path=ppt/media/image4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78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81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8" name="Google Shape;228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Пример №3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Титульный слайд с вариантом, когда присутствует картинка или 3D объект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(из трех примеров выберите подходящий под вашу презентацию)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Если необходимо поставить лого суббренда обратитесь к </a:t>
            </a:r>
            <a:r>
              <a:rPr b="0" i="0" lang="ru-RU" sz="1378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k.yashkina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4" name="Google Shape;24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Пример внутреннего слайда с текстом и блоками+иконка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Если нужна другая иконка см библиотеку иконок сл 8-10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3" name="Google Shape;253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Пример внутреннего слайда с текстом и блоками+иконка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Если нужна другая иконка см библиотеку иконок сл 8-10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2" name="Google Shape;262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Пример внутреннего слайда с текстом и блоками+иконка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Если нужна другая иконка см библиотеку иконок сл 8-10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1" name="Google Shape;271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Пример внутреннего слайда с текстом и блоками+иконка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Если нужна другая иконка см библиотеку иконок сл 8-10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7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0" name="Google Shape;280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Пример внутреннего слайда с текстом и блоками+иконка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Если нужна другая иконка см библиотеку иконок сл 8-10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8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9" name="Google Shape;289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Пример внутреннего слайда с текстом и блоками+иконка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/>
              <a:t>Если нужна другая иконка см библиотеку иконок сл 8-10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9:notes"/>
          <p:cNvSpPr/>
          <p:nvPr>
            <p:ph idx="2" type="sldImg"/>
          </p:nvPr>
        </p:nvSpPr>
        <p:spPr>
          <a:xfrm>
            <a:off x="387350" y="685800"/>
            <a:ext cx="6083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8" name="Google Shape;298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Слайд закрывающий презентацию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ТС заголовок в 1 строку c картинкой">
  <p:cSld name="40_ТС заголовок в 1 строку c картинкой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3215" y="226628"/>
            <a:ext cx="4752000" cy="185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_ТС заголовок в 1 строку c картинкой">
  <p:cSld name="38_ТС заголовок в 1 строку c картинкой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ТС заголовок в 1 строку c картинкой">
  <p:cSld name="34_ТС заголовок в 1 строку c картинкой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12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flipH="1">
            <a:off x="11" y="11509"/>
            <a:ext cx="13601081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2"/>
          <p:cNvSpPr/>
          <p:nvPr/>
        </p:nvSpPr>
        <p:spPr>
          <a:xfrm flipH="1" rot="10800000">
            <a:off x="10520490" y="0"/>
            <a:ext cx="9287822" cy="10458916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_ТС заголовок в 1 строку c картинкой">
  <p:cSld name="37_ТС заголовок в 1 строку c картинкой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3"/>
          <p:cNvPicPr preferRelativeResize="0"/>
          <p:nvPr/>
        </p:nvPicPr>
        <p:blipFill rotWithShape="1">
          <a:blip r:embed="rId2">
            <a:alphaModFix amt="29000"/>
          </a:blip>
          <a:srcRect b="0" l="0" r="0" t="0"/>
          <a:stretch/>
        </p:blipFill>
        <p:spPr>
          <a:xfrm flipH="1">
            <a:off x="0" y="11509"/>
            <a:ext cx="15311134" cy="11137106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3"/>
          <p:cNvSpPr/>
          <p:nvPr/>
        </p:nvSpPr>
        <p:spPr>
          <a:xfrm flipH="1" rot="10800000">
            <a:off x="10520490" y="10517"/>
            <a:ext cx="9287822" cy="10430470"/>
          </a:xfrm>
          <a:custGeom>
            <a:rect b="b" l="l" r="r" t="t"/>
            <a:pathLst>
              <a:path extrusionOk="0" h="10540918" w="9436761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600" lIns="45600" spcFirstLastPara="1" rIns="45600" wrap="square" tIns="45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6"/>
              <a:buFont typeface="Arial"/>
              <a:buNone/>
            </a:pPr>
            <a:r>
              <a:t/>
            </a:r>
            <a:endParaRPr b="0" i="0" sz="17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_ТС заголовок в 1 строку c картинкой">
  <p:cSld name="30_ТС заголовок в 1 строку c картинкой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/>
          <p:nvPr>
            <p:ph idx="2" type="pic"/>
          </p:nvPr>
        </p:nvSpPr>
        <p:spPr>
          <a:xfrm>
            <a:off x="1898372" y="6297147"/>
            <a:ext cx="17900930" cy="4862983"/>
          </a:xfrm>
          <a:prstGeom prst="snipRoundRect">
            <a:avLst>
              <a:gd fmla="val 28131" name="adj1"/>
              <a:gd fmla="val 0" name="adj2"/>
            </a:avLst>
          </a:prstGeom>
          <a:noFill/>
          <a:ln>
            <a:noFill/>
          </a:ln>
        </p:spPr>
      </p:sp>
      <p:sp>
        <p:nvSpPr>
          <p:cNvPr id="46" name="Google Shape;46;p1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_ТС заголовок в 1 строку c картинкой">
  <p:cSld name="28_ТС заголовок в 1 строку c картинкой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/>
          <p:nvPr>
            <p:ph idx="2" type="pic"/>
          </p:nvPr>
        </p:nvSpPr>
        <p:spPr>
          <a:xfrm>
            <a:off x="4" y="-7288"/>
            <a:ext cx="9179673" cy="104482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ТС заголовок в 1 строку c картинкой">
  <p:cSld name="27_ТС заголовок в 1 строку c картинкой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/>
          <p:nvPr>
            <p:ph idx="2" type="pic"/>
          </p:nvPr>
        </p:nvSpPr>
        <p:spPr>
          <a:xfrm>
            <a:off x="13646317" y="5543"/>
            <a:ext cx="4539723" cy="1043544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52" name="Google Shape;52;p1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ТС заголовок в 1 строку c картинкой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7"/>
          <p:cNvSpPr txBox="1"/>
          <p:nvPr>
            <p:ph idx="1" type="body"/>
          </p:nvPr>
        </p:nvSpPr>
        <p:spPr>
          <a:xfrm>
            <a:off x="680451" y="2577108"/>
            <a:ext cx="15749445" cy="6732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7"/>
          <p:cNvSpPr txBox="1"/>
          <p:nvPr>
            <p:ph idx="2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С заголовок в 1 строку c картинкой">
  <p:cSld name="10_ТС заголовок в 1 строку c картинкой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8"/>
          <p:cNvSpPr txBox="1"/>
          <p:nvPr>
            <p:ph idx="1" type="body"/>
          </p:nvPr>
        </p:nvSpPr>
        <p:spPr>
          <a:xfrm>
            <a:off x="1948859" y="2577100"/>
            <a:ext cx="10056187" cy="1896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6"/>
              <a:buFont typeface="Noto Sans Symbols"/>
              <a:buNone/>
              <a:defRPr b="0" i="0" sz="27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8"/>
          <p:cNvSpPr txBox="1"/>
          <p:nvPr>
            <p:ph idx="2" type="body"/>
          </p:nvPr>
        </p:nvSpPr>
        <p:spPr>
          <a:xfrm>
            <a:off x="1948859" y="4844657"/>
            <a:ext cx="10056187" cy="120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402302" rtl="0" algn="l">
              <a:lnSpc>
                <a:spcPct val="1139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8"/>
          <p:cNvSpPr txBox="1"/>
          <p:nvPr>
            <p:ph idx="3" type="body"/>
          </p:nvPr>
        </p:nvSpPr>
        <p:spPr>
          <a:xfrm>
            <a:off x="1948859" y="6215977"/>
            <a:ext cx="10056187" cy="795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657"/>
              <a:buFont typeface="Noto Sans Symbols"/>
              <a:buNone/>
              <a:defRPr b="0" i="0" sz="2657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8"/>
          <p:cNvSpPr txBox="1"/>
          <p:nvPr>
            <p:ph idx="4" type="body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0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ТС заголовок в 1 строку c картинкой">
  <p:cSld name="24_ТС заголовок в 1 строку c картинкой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/>
          <p:nvPr/>
        </p:nvSpPr>
        <p:spPr>
          <a:xfrm>
            <a:off x="0" y="-2"/>
            <a:ext cx="19799300" cy="5077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ТС заголовок в 1 строку c картинкой">
  <p:cSld name="26_ТС заголовок в 1 строку c картинкой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/>
          <p:nvPr/>
        </p:nvSpPr>
        <p:spPr>
          <a:xfrm rot="-5400000">
            <a:off x="8130786" y="-8129359"/>
            <a:ext cx="3525495" cy="19792216"/>
          </a:xfrm>
          <a:custGeom>
            <a:rect b="b" l="l" r="r" t="t"/>
            <a:pathLst>
              <a:path extrusionOk="0" h="19792216" w="3525495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_ТС заголовок в 1 строку c картинкой">
  <p:cSld name="39_ТС заголовок в 1 строку c картинкой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С заголовок в 1 строку c картинкой">
  <p:cSld name="19_ТС заголовок в 1 строку c картинкой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1"/>
          <p:cNvSpPr/>
          <p:nvPr/>
        </p:nvSpPr>
        <p:spPr>
          <a:xfrm flipH="1" rot="10800000">
            <a:off x="0" y="3859825"/>
            <a:ext cx="19786802" cy="7300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С заголовок в 1 строку c картинкой">
  <p:cSld name="18_ТС заголовок в 1 строку c картинкой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4" name="Google Shape;74;p22"/>
          <p:cNvSpPr/>
          <p:nvPr/>
        </p:nvSpPr>
        <p:spPr>
          <a:xfrm flipH="1" rot="10800000">
            <a:off x="0" y="5117352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2"/>
          <p:cNvSpPr txBox="1"/>
          <p:nvPr/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</a:pPr>
            <a:fld id="{00000000-1234-1234-1234-123412341234}" type="slidenum">
              <a:rPr b="0" i="0" lang="ru-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515">
          <p15:clr>
            <a:srgbClr val="FBAE40"/>
          </p15:clr>
        </p15:guide>
        <p15:guide id="2" pos="623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ТС заголовок в 1 строку c картинкой">
  <p:cSld name="35_ТС заголовок в 1 строку c картинкой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/>
        </p:nvSpPr>
        <p:spPr>
          <a:xfrm flipH="1" rot="10800000">
            <a:off x="0" y="0"/>
            <a:ext cx="19786802" cy="604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3"/>
          <p:cNvSpPr/>
          <p:nvPr/>
        </p:nvSpPr>
        <p:spPr>
          <a:xfrm flipH="1" rot="10800000">
            <a:off x="7001806" y="-2277"/>
            <a:ext cx="5795688" cy="7145900"/>
          </a:xfrm>
          <a:custGeom>
            <a:rect b="b" l="l" r="r" t="t"/>
            <a:pathLst>
              <a:path extrusionOk="0" h="7145900" w="5795688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ТС заголовок в 1 строку c картинкой">
  <p:cSld name="31_ТС заголовок в 1 строку c картинкой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ТС заголовок в 1 строку c картинкой">
  <p:cSld name="33_ТС заголовок в 1 строку c картинкой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ТС заголовок в 1 строку c картинкой">
  <p:cSld name="22_ТС заголовок в 1 строку c картинкой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ТС заголовок в 1 строку c картинкой">
  <p:cSld name="25_ТС заголовок в 1 строку c картинкой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8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8"/>
          <p:cNvSpPr/>
          <p:nvPr/>
        </p:nvSpPr>
        <p:spPr>
          <a:xfrm>
            <a:off x="2662008" y="4708044"/>
            <a:ext cx="7739292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" name="Google Shape;91;p28"/>
          <p:cNvGrpSpPr/>
          <p:nvPr/>
        </p:nvGrpSpPr>
        <p:grpSpPr>
          <a:xfrm>
            <a:off x="1587526" y="1913434"/>
            <a:ext cx="3822493" cy="7549543"/>
            <a:chOff x="2438381" y="1835148"/>
            <a:chExt cx="1617310" cy="3187699"/>
          </a:xfrm>
        </p:grpSpPr>
        <p:sp>
          <p:nvSpPr>
            <p:cNvPr id="92" name="Google Shape;92;p28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8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8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8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8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8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" name="Google Shape;98;p28"/>
          <p:cNvSpPr/>
          <p:nvPr>
            <p:ph idx="2" type="pic"/>
          </p:nvPr>
        </p:nvSpPr>
        <p:spPr>
          <a:xfrm>
            <a:off x="1887231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99" name="Google Shape;99;p28"/>
          <p:cNvGrpSpPr/>
          <p:nvPr/>
        </p:nvGrpSpPr>
        <p:grpSpPr>
          <a:xfrm>
            <a:off x="5939210" y="1913434"/>
            <a:ext cx="3822493" cy="7549543"/>
            <a:chOff x="2438381" y="1835148"/>
            <a:chExt cx="1617310" cy="3187699"/>
          </a:xfrm>
        </p:grpSpPr>
        <p:sp>
          <p:nvSpPr>
            <p:cNvPr id="100" name="Google Shape;100;p28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8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8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8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8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8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p28"/>
          <p:cNvSpPr/>
          <p:nvPr>
            <p:ph idx="3" type="pic"/>
          </p:nvPr>
        </p:nvSpPr>
        <p:spPr>
          <a:xfrm>
            <a:off x="6238915" y="2128138"/>
            <a:ext cx="3231237" cy="709161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07" name="Google Shape;107;p2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9"/>
          <p:cNvSpPr/>
          <p:nvPr/>
        </p:nvSpPr>
        <p:spPr>
          <a:xfrm>
            <a:off x="821027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9"/>
          <p:cNvSpPr/>
          <p:nvPr/>
        </p:nvSpPr>
        <p:spPr>
          <a:xfrm>
            <a:off x="2662007" y="4708044"/>
            <a:ext cx="1115196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29"/>
          <p:cNvGrpSpPr/>
          <p:nvPr/>
        </p:nvGrpSpPr>
        <p:grpSpPr>
          <a:xfrm>
            <a:off x="1587527" y="1913434"/>
            <a:ext cx="3727128" cy="7361195"/>
            <a:chOff x="2438381" y="1835148"/>
            <a:chExt cx="1617310" cy="3187699"/>
          </a:xfrm>
        </p:grpSpPr>
        <p:sp>
          <p:nvSpPr>
            <p:cNvPr id="112" name="Google Shape;112;p29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9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9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9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9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9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" name="Google Shape;118;p29"/>
          <p:cNvSpPr/>
          <p:nvPr>
            <p:ph idx="2" type="pic"/>
          </p:nvPr>
        </p:nvSpPr>
        <p:spPr>
          <a:xfrm>
            <a:off x="1887230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19" name="Google Shape;119;p29"/>
          <p:cNvGrpSpPr/>
          <p:nvPr/>
        </p:nvGrpSpPr>
        <p:grpSpPr>
          <a:xfrm>
            <a:off x="5567499" y="1913434"/>
            <a:ext cx="3727128" cy="7361195"/>
            <a:chOff x="2438381" y="1835148"/>
            <a:chExt cx="1617310" cy="3187699"/>
          </a:xfrm>
        </p:grpSpPr>
        <p:sp>
          <p:nvSpPr>
            <p:cNvPr id="120" name="Google Shape;120;p29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9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9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9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9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9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" name="Google Shape;126;p29"/>
          <p:cNvSpPr/>
          <p:nvPr>
            <p:ph idx="3" type="pic"/>
          </p:nvPr>
        </p:nvSpPr>
        <p:spPr>
          <a:xfrm>
            <a:off x="5867202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27" name="Google Shape;127;p29"/>
          <p:cNvGrpSpPr/>
          <p:nvPr/>
        </p:nvGrpSpPr>
        <p:grpSpPr>
          <a:xfrm>
            <a:off x="9539610" y="1913434"/>
            <a:ext cx="3727128" cy="7361195"/>
            <a:chOff x="2438381" y="1835148"/>
            <a:chExt cx="1617310" cy="3187699"/>
          </a:xfrm>
        </p:grpSpPr>
        <p:sp>
          <p:nvSpPr>
            <p:cNvPr id="128" name="Google Shape;128;p29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9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9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9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9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9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" name="Google Shape;134;p29"/>
          <p:cNvSpPr/>
          <p:nvPr>
            <p:ph idx="4" type="pic"/>
          </p:nvPr>
        </p:nvSpPr>
        <p:spPr>
          <a:xfrm>
            <a:off x="9839313" y="2128137"/>
            <a:ext cx="3158299" cy="69342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35" name="Google Shape;135;p2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Пользовательский макет">
  <p:cSld name="7_Пользовательский макет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/>
          <p:nvPr/>
        </p:nvSpPr>
        <p:spPr>
          <a:xfrm>
            <a:off x="0" y="765545"/>
            <a:ext cx="3741972" cy="5273748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4975" lIns="44975" spcFirstLastPara="1" rIns="44975" wrap="square" tIns="44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Arial"/>
              <a:buNone/>
            </a:pPr>
            <a:r>
              <a:t/>
            </a:r>
            <a:endParaRPr b="0" i="0" sz="177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0"/>
          <p:cNvSpPr/>
          <p:nvPr/>
        </p:nvSpPr>
        <p:spPr>
          <a:xfrm>
            <a:off x="2662007" y="4512111"/>
            <a:ext cx="17137293" cy="3622841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" name="Google Shape;139;p30"/>
          <p:cNvGrpSpPr/>
          <p:nvPr/>
        </p:nvGrpSpPr>
        <p:grpSpPr>
          <a:xfrm>
            <a:off x="689456" y="2191031"/>
            <a:ext cx="3561777" cy="7034622"/>
            <a:chOff x="2438381" y="1835148"/>
            <a:chExt cx="1617310" cy="3187699"/>
          </a:xfrm>
        </p:grpSpPr>
        <p:sp>
          <p:nvSpPr>
            <p:cNvPr id="140" name="Google Shape;140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" name="Google Shape;146;p30"/>
          <p:cNvSpPr/>
          <p:nvPr>
            <p:ph idx="2" type="pic"/>
          </p:nvPr>
        </p:nvSpPr>
        <p:spPr>
          <a:xfrm>
            <a:off x="989160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47" name="Google Shape;147;p30"/>
          <p:cNvGrpSpPr/>
          <p:nvPr/>
        </p:nvGrpSpPr>
        <p:grpSpPr>
          <a:xfrm>
            <a:off x="4427042" y="2191031"/>
            <a:ext cx="3561777" cy="7034622"/>
            <a:chOff x="2438381" y="1835148"/>
            <a:chExt cx="1617310" cy="3187699"/>
          </a:xfrm>
        </p:grpSpPr>
        <p:sp>
          <p:nvSpPr>
            <p:cNvPr id="148" name="Google Shape;148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4" name="Google Shape;154;p30"/>
          <p:cNvSpPr/>
          <p:nvPr>
            <p:ph idx="3" type="pic"/>
          </p:nvPr>
        </p:nvSpPr>
        <p:spPr>
          <a:xfrm>
            <a:off x="4726746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55" name="Google Shape;155;p30"/>
          <p:cNvGrpSpPr/>
          <p:nvPr/>
        </p:nvGrpSpPr>
        <p:grpSpPr>
          <a:xfrm>
            <a:off x="8099450" y="2191031"/>
            <a:ext cx="3561777" cy="7034622"/>
            <a:chOff x="2438381" y="1835148"/>
            <a:chExt cx="1617310" cy="3187699"/>
          </a:xfrm>
        </p:grpSpPr>
        <p:sp>
          <p:nvSpPr>
            <p:cNvPr id="156" name="Google Shape;156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" name="Google Shape;162;p30"/>
          <p:cNvSpPr/>
          <p:nvPr>
            <p:ph idx="4" type="pic"/>
          </p:nvPr>
        </p:nvSpPr>
        <p:spPr>
          <a:xfrm>
            <a:off x="8399154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63" name="Google Shape;163;p30"/>
          <p:cNvGrpSpPr/>
          <p:nvPr/>
        </p:nvGrpSpPr>
        <p:grpSpPr>
          <a:xfrm>
            <a:off x="11771858" y="2191031"/>
            <a:ext cx="3561777" cy="7034622"/>
            <a:chOff x="2438381" y="1835148"/>
            <a:chExt cx="1617310" cy="3187699"/>
          </a:xfrm>
        </p:grpSpPr>
        <p:sp>
          <p:nvSpPr>
            <p:cNvPr id="164" name="Google Shape;164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" name="Google Shape;170;p30"/>
          <p:cNvSpPr/>
          <p:nvPr>
            <p:ph idx="5" type="pic"/>
          </p:nvPr>
        </p:nvSpPr>
        <p:spPr>
          <a:xfrm>
            <a:off x="12071562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grpSp>
        <p:nvGrpSpPr>
          <p:cNvPr id="171" name="Google Shape;171;p30"/>
          <p:cNvGrpSpPr/>
          <p:nvPr/>
        </p:nvGrpSpPr>
        <p:grpSpPr>
          <a:xfrm>
            <a:off x="15516274" y="2191031"/>
            <a:ext cx="3561777" cy="7034622"/>
            <a:chOff x="2438381" y="1835148"/>
            <a:chExt cx="1617310" cy="3187699"/>
          </a:xfrm>
        </p:grpSpPr>
        <p:sp>
          <p:nvSpPr>
            <p:cNvPr id="172" name="Google Shape;172;p30"/>
            <p:cNvSpPr/>
            <p:nvPr/>
          </p:nvSpPr>
          <p:spPr>
            <a:xfrm>
              <a:off x="2467676" y="1835148"/>
              <a:ext cx="1560218" cy="3187699"/>
            </a:xfrm>
            <a:custGeom>
              <a:rect b="b" l="l" r="r" t="t"/>
              <a:pathLst>
                <a:path extrusionOk="0" h="3187700" w="1560243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rgbClr val="EFEFEF"/>
                </a:gs>
                <a:gs pos="100000">
                  <a:srgbClr val="ACACAC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30"/>
            <p:cNvSpPr/>
            <p:nvPr/>
          </p:nvSpPr>
          <p:spPr>
            <a:xfrm>
              <a:off x="2564260" y="1932017"/>
              <a:ext cx="1367148" cy="2994343"/>
            </a:xfrm>
            <a:custGeom>
              <a:rect b="b" l="l" r="r" t="t"/>
              <a:pathLst>
                <a:path extrusionOk="0" h="2994344" w="136717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0"/>
            <p:cNvSpPr/>
            <p:nvPr/>
          </p:nvSpPr>
          <p:spPr>
            <a:xfrm>
              <a:off x="4012524" y="2571269"/>
              <a:ext cx="43167" cy="369582"/>
            </a:xfrm>
            <a:custGeom>
              <a:rect b="b" l="l" r="r" t="t"/>
              <a:pathLst>
                <a:path extrusionOk="0" h="369582" w="43168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0"/>
            <p:cNvSpPr/>
            <p:nvPr/>
          </p:nvSpPr>
          <p:spPr>
            <a:xfrm>
              <a:off x="2439889" y="2484583"/>
              <a:ext cx="58632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0"/>
            <p:cNvSpPr/>
            <p:nvPr/>
          </p:nvSpPr>
          <p:spPr>
            <a:xfrm>
              <a:off x="2438381" y="2773760"/>
              <a:ext cx="58633" cy="242836"/>
            </a:xfrm>
            <a:custGeom>
              <a:rect b="b" l="l" r="r" t="t"/>
              <a:pathLst>
                <a:path extrusionOk="0" h="242836" w="58633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0"/>
            <p:cNvSpPr/>
            <p:nvPr/>
          </p:nvSpPr>
          <p:spPr>
            <a:xfrm>
              <a:off x="2444566" y="2251929"/>
              <a:ext cx="46299" cy="139116"/>
            </a:xfrm>
            <a:custGeom>
              <a:rect b="b" l="l" r="r" t="t"/>
              <a:pathLst>
                <a:path extrusionOk="0" h="139116" w="46299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923"/>
                <a:buFont typeface="Arial"/>
                <a:buNone/>
              </a:pPr>
              <a:r>
                <a:t/>
              </a:r>
              <a:endParaRPr b="0" i="0" sz="29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" name="Google Shape;178;p30"/>
          <p:cNvSpPr/>
          <p:nvPr>
            <p:ph idx="6" type="pic"/>
          </p:nvPr>
        </p:nvSpPr>
        <p:spPr>
          <a:xfrm>
            <a:off x="15815978" y="2405733"/>
            <a:ext cx="3018183" cy="662658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79" name="Google Shape;179;p3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4"/>
          <p:cNvPicPr preferRelativeResize="0"/>
          <p:nvPr/>
        </p:nvPicPr>
        <p:blipFill rotWithShape="1">
          <a:blip r:embed="rId2">
            <a:alphaModFix/>
          </a:blip>
          <a:srcRect b="7264" l="0" r="0" t="0"/>
          <a:stretch/>
        </p:blipFill>
        <p:spPr>
          <a:xfrm>
            <a:off x="10640513" y="1401764"/>
            <a:ext cx="8180887" cy="9758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215" y="226628"/>
            <a:ext cx="4752000" cy="185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_ТС заголовок в 1 строку c картинкой">
  <p:cSld name="36_ТС заголовок в 1 строку c картинкой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ТС заголовок в 1 строку c картинкой">
  <p:cSld name="32_ТС заголовок в 1 строку c картинкой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/>
          <p:nvPr/>
        </p:nvSpPr>
        <p:spPr>
          <a:xfrm>
            <a:off x="7555985" y="1"/>
            <a:ext cx="12253488" cy="111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44975" spcFirstLastPara="1" rIns="4497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32"/>
          <p:cNvSpPr txBox="1"/>
          <p:nvPr>
            <p:ph idx="1" type="body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None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41147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41147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41147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41147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Noto Sans Symbols"/>
              <a:buChar char="▪"/>
              <a:defRPr b="0" i="0" sz="49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2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ctrTitle"/>
          </p:nvPr>
        </p:nvSpPr>
        <p:spPr>
          <a:xfrm>
            <a:off x="791841" y="4020460"/>
            <a:ext cx="18215621" cy="1010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86"/>
              <a:buFont typeface="Arial"/>
              <a:buNone/>
              <a:defRPr b="0" i="0" sz="7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3"/>
          <p:cNvSpPr txBox="1"/>
          <p:nvPr>
            <p:ph idx="1" type="subTitle"/>
          </p:nvPr>
        </p:nvSpPr>
        <p:spPr>
          <a:xfrm>
            <a:off x="800853" y="5377809"/>
            <a:ext cx="13859510" cy="413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3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С заголовок в 1 строку c картинкой">
  <p:cSld name="7_ТС заголовок в 1 строку c картинкой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/>
          <p:nvPr>
            <p:ph idx="1" type="body"/>
          </p:nvPr>
        </p:nvSpPr>
        <p:spPr>
          <a:xfrm>
            <a:off x="867938" y="3478927"/>
            <a:ext cx="8512200" cy="18950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None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4"/>
          <p:cNvSpPr/>
          <p:nvPr>
            <p:ph idx="2" type="pic"/>
          </p:nvPr>
        </p:nvSpPr>
        <p:spPr>
          <a:xfrm>
            <a:off x="10012250" y="-13722"/>
            <a:ext cx="6978355" cy="9932044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34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4 строки">
  <p:cSld name="2_ТС заголовок в 4 строки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idx="1" type="body"/>
          </p:nvPr>
        </p:nvSpPr>
        <p:spPr>
          <a:xfrm>
            <a:off x="16007423" y="10027798"/>
            <a:ext cx="3092077" cy="425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p35"/>
          <p:cNvSpPr txBox="1"/>
          <p:nvPr>
            <p:ph idx="2" type="body"/>
          </p:nvPr>
        </p:nvSpPr>
        <p:spPr>
          <a:xfrm>
            <a:off x="712491" y="10031915"/>
            <a:ext cx="3065519" cy="4217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" name="Google Shape;198;p35"/>
          <p:cNvSpPr txBox="1"/>
          <p:nvPr>
            <p:ph idx="3" type="body"/>
          </p:nvPr>
        </p:nvSpPr>
        <p:spPr>
          <a:xfrm>
            <a:off x="712491" y="6298655"/>
            <a:ext cx="11134605" cy="6864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39"/>
              </a:lnSpc>
              <a:spcBef>
                <a:spcPts val="109"/>
              </a:spcBef>
              <a:spcAft>
                <a:spcPts val="0"/>
              </a:spcAft>
              <a:buClr>
                <a:srgbClr val="282828"/>
              </a:buClr>
              <a:buSzPts val="3051"/>
              <a:buFont typeface="Noto Sans Symbols"/>
              <a:buNone/>
              <a:defRPr b="0" i="0" sz="3051" u="none" cap="none" strike="noStrike">
                <a:solidFill>
                  <a:srgbClr val="28282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5"/>
          <p:cNvSpPr txBox="1"/>
          <p:nvPr>
            <p:ph idx="4" type="body"/>
          </p:nvPr>
        </p:nvSpPr>
        <p:spPr>
          <a:xfrm>
            <a:off x="712491" y="4642973"/>
            <a:ext cx="16949403" cy="1119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9983"/>
              </a:lnSpc>
              <a:spcBef>
                <a:spcPts val="104"/>
              </a:spcBef>
              <a:spcAft>
                <a:spcPts val="0"/>
              </a:spcAft>
              <a:buClr>
                <a:srgbClr val="000000"/>
              </a:buClr>
              <a:buSzPts val="5905"/>
              <a:buFont typeface="Noto Sans Symbols"/>
              <a:buNone/>
              <a:defRPr b="1" i="0" sz="590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0" name="Google Shape;200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3215" y="226628"/>
            <a:ext cx="4752000" cy="185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3_Custom Layout">
  <p:cSld name="53_Custom Layout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/>
          <p:nvPr/>
        </p:nvSpPr>
        <p:spPr>
          <a:xfrm flipH="1" rot="10800000">
            <a:off x="10510956" y="0"/>
            <a:ext cx="9288351" cy="111601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44975" spcFirstLastPara="1" rIns="4497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6"/>
              <a:buFont typeface="Arial"/>
              <a:buNone/>
            </a:pPr>
            <a:r>
              <a:t/>
            </a:r>
            <a:endParaRPr b="0" i="0" sz="80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6"/>
          <p:cNvSpPr/>
          <p:nvPr>
            <p:ph idx="2" type="pic"/>
          </p:nvPr>
        </p:nvSpPr>
        <p:spPr>
          <a:xfrm>
            <a:off x="9158070" y="1012998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4" name="Google Shape;204;p36"/>
          <p:cNvSpPr/>
          <p:nvPr>
            <p:ph idx="3" type="pic"/>
          </p:nvPr>
        </p:nvSpPr>
        <p:spPr>
          <a:xfrm>
            <a:off x="9158070" y="4238454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5" name="Google Shape;205;p36"/>
          <p:cNvSpPr/>
          <p:nvPr>
            <p:ph idx="4" type="pic"/>
          </p:nvPr>
        </p:nvSpPr>
        <p:spPr>
          <a:xfrm>
            <a:off x="9158070" y="7528839"/>
            <a:ext cx="2699410" cy="268982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206" name="Google Shape;206;p36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EFAULT">
  <p:cSld name="1_DEFAULT">
    <p:bg>
      <p:bgPr>
        <a:solidFill>
          <a:srgbClr val="FFFFF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Пользовательский макет">
  <p:cSld name="16_Пользовательский макет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/>
          <p:nvPr>
            <p:ph idx="2" type="pic"/>
          </p:nvPr>
        </p:nvSpPr>
        <p:spPr>
          <a:xfrm>
            <a:off x="5609830" y="7961429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38"/>
          <p:cNvSpPr/>
          <p:nvPr>
            <p:ph idx="3" type="pic"/>
          </p:nvPr>
        </p:nvSpPr>
        <p:spPr>
          <a:xfrm>
            <a:off x="4362352" y="5629177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38"/>
          <p:cNvSpPr/>
          <p:nvPr>
            <p:ph idx="4" type="pic"/>
          </p:nvPr>
        </p:nvSpPr>
        <p:spPr>
          <a:xfrm>
            <a:off x="5598245" y="3134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38"/>
          <p:cNvSpPr/>
          <p:nvPr>
            <p:ph idx="5" type="pic"/>
          </p:nvPr>
        </p:nvSpPr>
        <p:spPr>
          <a:xfrm>
            <a:off x="13921684" y="5630233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38"/>
          <p:cNvSpPr/>
          <p:nvPr>
            <p:ph idx="6" type="pic"/>
          </p:nvPr>
        </p:nvSpPr>
        <p:spPr>
          <a:xfrm>
            <a:off x="12544720" y="3135540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8"/>
          <p:cNvSpPr/>
          <p:nvPr>
            <p:ph idx="7" type="pic"/>
          </p:nvPr>
        </p:nvSpPr>
        <p:spPr>
          <a:xfrm>
            <a:off x="12556302" y="7962486"/>
            <a:ext cx="1235896" cy="123845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8"/>
          <p:cNvSpPr txBox="1"/>
          <p:nvPr>
            <p:ph idx="1" type="body"/>
          </p:nvPr>
        </p:nvSpPr>
        <p:spPr>
          <a:xfrm>
            <a:off x="14111862" y="3134481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None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1122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1122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1122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1122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1772"/>
              <a:buFont typeface="Noto Sans Symbols"/>
              <a:buChar char="▪"/>
              <a:defRPr b="0" i="0" sz="177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8"/>
          <p:cNvSpPr txBox="1"/>
          <p:nvPr>
            <p:ph idx="8" type="body"/>
          </p:nvPr>
        </p:nvSpPr>
        <p:spPr>
          <a:xfrm>
            <a:off x="15447896" y="5582374"/>
            <a:ext cx="3587374" cy="1473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8"/>
          <p:cNvSpPr txBox="1"/>
          <p:nvPr>
            <p:ph idx="9" type="body"/>
          </p:nvPr>
        </p:nvSpPr>
        <p:spPr>
          <a:xfrm>
            <a:off x="14111862" y="7961162"/>
            <a:ext cx="3943750" cy="1144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l">
              <a:lnSpc>
                <a:spcPct val="132000"/>
              </a:lnSpc>
              <a:spcBef>
                <a:spcPts val="591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8"/>
          <p:cNvSpPr txBox="1"/>
          <p:nvPr>
            <p:ph idx="13" type="body"/>
          </p:nvPr>
        </p:nvSpPr>
        <p:spPr>
          <a:xfrm>
            <a:off x="1124962" y="3134481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8"/>
          <p:cNvSpPr txBox="1"/>
          <p:nvPr>
            <p:ph idx="14" type="body"/>
          </p:nvPr>
        </p:nvSpPr>
        <p:spPr>
          <a:xfrm>
            <a:off x="518034" y="5631524"/>
            <a:ext cx="3553995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8"/>
          <p:cNvSpPr txBox="1"/>
          <p:nvPr>
            <p:ph idx="15" type="body"/>
          </p:nvPr>
        </p:nvSpPr>
        <p:spPr>
          <a:xfrm>
            <a:off x="1124962" y="7961235"/>
            <a:ext cx="4142024" cy="1233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5004" rtl="0" algn="r">
              <a:lnSpc>
                <a:spcPct val="132000"/>
              </a:lnSpc>
              <a:spcBef>
                <a:spcPts val="0"/>
              </a:spcBef>
              <a:spcAft>
                <a:spcPts val="0"/>
              </a:spcAft>
              <a:buClr>
                <a:srgbClr val="757675"/>
              </a:buClr>
              <a:buSzPts val="1674"/>
              <a:buFont typeface="Noto Sans Symbols"/>
              <a:buNone/>
              <a:defRPr b="0" i="0" sz="1674" u="none" cap="none" strike="noStrike">
                <a:solidFill>
                  <a:srgbClr val="7576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8650" lvl="1" marL="9144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8650" lvl="2" marL="13716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8650" lvl="3" marL="18288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8650" lvl="4" marL="2286000" marR="0" rtl="0" algn="l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>
                <a:srgbClr val="000000"/>
              </a:buClr>
              <a:buSzPts val="2363"/>
              <a:buFont typeface="Noto Sans Symbols"/>
              <a:buChar char="▪"/>
              <a:defRPr b="0" i="0" sz="236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16128" lvl="5" marL="27432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16128" lvl="6" marL="32004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16128" lvl="7" marL="36576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16128" lvl="8" marL="4114800" marR="0" rtl="0" algn="l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>
                <a:srgbClr val="000000"/>
              </a:buClr>
              <a:buSzPts val="4528"/>
              <a:buFont typeface="Arial"/>
              <a:buChar char="•"/>
              <a:defRPr b="0" i="0" sz="45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38"/>
          <p:cNvSpPr txBox="1"/>
          <p:nvPr>
            <p:ph type="title"/>
          </p:nvPr>
        </p:nvSpPr>
        <p:spPr>
          <a:xfrm>
            <a:off x="1363566" y="643293"/>
            <a:ext cx="17106569" cy="1119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97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86"/>
              <a:buFont typeface="Arial"/>
              <a:buNone/>
              <a:defRPr b="0" i="0" sz="70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8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Пользовательский макет">
  <p:cSld name="17_Пользовательский макет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3 строки">
  <p:cSld name="2_ТС заголовок в 3 строки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/>
          <p:nvPr/>
        </p:nvSpPr>
        <p:spPr>
          <a:xfrm rot="10800000">
            <a:off x="-6352" y="-18661"/>
            <a:ext cx="4544483" cy="11191876"/>
          </a:xfrm>
          <a:custGeom>
            <a:rect b="b" l="l" r="r" t="t"/>
            <a:pathLst>
              <a:path extrusionOk="0" h="11191876" w="4544483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6012" y="361949"/>
            <a:ext cx="3852000" cy="1577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ТС заголовок в 1 строку c картинкой">
  <p:cSld name="41_ТС заголовок в 1 строку c картинкой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6343" y="322101"/>
            <a:ext cx="3852000" cy="150495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6"/>
          <p:cNvSpPr/>
          <p:nvPr>
            <p:ph idx="2" type="pic"/>
          </p:nvPr>
        </p:nvSpPr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cxnSp>
        <p:nvCxnSpPr>
          <p:cNvPr id="21" name="Google Shape;21;p6"/>
          <p:cNvCxnSpPr/>
          <p:nvPr/>
        </p:nvCxnSpPr>
        <p:spPr>
          <a:xfrm>
            <a:off x="4336472" y="621114"/>
            <a:ext cx="0" cy="90692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" name="Google Shape;22;p6"/>
          <p:cNvSpPr/>
          <p:nvPr>
            <p:ph idx="3" type="pic"/>
          </p:nvPr>
        </p:nvSpPr>
        <p:spPr>
          <a:xfrm>
            <a:off x="4808538" y="655334"/>
            <a:ext cx="3406775" cy="83848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С заголовок в 1 строку c картинкой">
  <p:cSld name="11_ТС заголовок в 1 строку c картинкой">
    <p:bg>
      <p:bgPr>
        <a:solidFill>
          <a:schemeClr val="accent6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С заголовок в 1 строку c картинкой">
  <p:cSld name="16_ТС заголовок в 1 строку c картинкой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idx="12" type="sldNum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8"/>
              <a:buFont typeface="Noto Sans Symbols"/>
              <a:buNone/>
              <a:defRPr b="0" i="0" sz="196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1</a:t>
            </a:r>
            <a:endParaRPr/>
          </a:p>
        </p:txBody>
      </p:sp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 b="12816" l="0" r="0" t="4375"/>
          <a:stretch/>
        </p:blipFill>
        <p:spPr>
          <a:xfrm>
            <a:off x="0" y="-1"/>
            <a:ext cx="19823463" cy="1116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С заголовок в 1 строку c картинкой">
  <p:cSld name="20_ТС заголовок в 1 строку c картинкой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/>
          <p:nvPr/>
        </p:nvSpPr>
        <p:spPr>
          <a:xfrm rot="10800000">
            <a:off x="7161025" y="-2"/>
            <a:ext cx="12255499" cy="10440990"/>
          </a:xfrm>
          <a:prstGeom prst="round1Rect">
            <a:avLst>
              <a:gd fmla="val 1611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9"/>
          <p:cNvSpPr/>
          <p:nvPr/>
        </p:nvSpPr>
        <p:spPr>
          <a:xfrm rot="10800000">
            <a:off x="13307828" y="0"/>
            <a:ext cx="6491472" cy="10440988"/>
          </a:xfrm>
          <a:custGeom>
            <a:rect b="b" l="l" r="r" t="t"/>
            <a:pathLst>
              <a:path extrusionOk="0" h="10287006" w="6491472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468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9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ТС заголовок в 1 строку c картинкой">
  <p:cSld name="29_ТС заголовок в 1 строку c картинкой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3">
          <p15:clr>
            <a:srgbClr val="F26B43"/>
          </p15:clr>
        </p15:guide>
        <p15:guide id="2" orient="horz" pos="453">
          <p15:clr>
            <a:srgbClr val="F26B43"/>
          </p15:clr>
        </p15:guide>
        <p15:guide id="3" pos="12019">
          <p15:clr>
            <a:srgbClr val="F26B43"/>
          </p15:clr>
        </p15:guide>
        <p15:guide id="4" orient="horz" pos="657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/>
        </p:nvSpPr>
        <p:spPr>
          <a:xfrm>
            <a:off x="719138" y="8091058"/>
            <a:ext cx="8618962" cy="18910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Noto Sans Symbols"/>
              <a:buNone/>
            </a:pPr>
            <a:r>
              <a:rPr b="1" i="0" lang="ru-RU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Дерево отрезков 2</a:t>
            </a:r>
            <a:endParaRPr/>
          </a:p>
        </p:txBody>
      </p:sp>
      <p:pic>
        <p:nvPicPr>
          <p:cNvPr id="231" name="Google Shape;231;p4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1" l="26363" r="3007" t="-7636"/>
          <a:stretch/>
        </p:blipFill>
        <p:spPr>
          <a:xfrm>
            <a:off x="9899651" y="0"/>
            <a:ext cx="9898908" cy="104409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1"/>
          <p:cNvSpPr/>
          <p:nvPr/>
        </p:nvSpPr>
        <p:spPr>
          <a:xfrm>
            <a:off x="8049985" y="719138"/>
            <a:ext cx="10630354" cy="9721850"/>
          </a:xfrm>
          <a:prstGeom prst="roundRect">
            <a:avLst>
              <a:gd fmla="val 435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41"/>
          <p:cNvSpPr txBox="1"/>
          <p:nvPr/>
        </p:nvSpPr>
        <p:spPr>
          <a:xfrm>
            <a:off x="719138" y="558737"/>
            <a:ext cx="7151233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15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Noto Sans Symbols"/>
              <a:buNone/>
            </a:pPr>
            <a:r>
              <a:rPr b="1" i="0" lang="ru-RU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ДО + Сканлайн</a:t>
            </a:r>
            <a:endParaRPr b="1" i="0" sz="6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Google Shape;23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43147" y="4306386"/>
            <a:ext cx="9244030" cy="2319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46150" y="2344295"/>
            <a:ext cx="9966749" cy="7516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19411" y="5465888"/>
            <a:ext cx="7772400" cy="518159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1"/>
          <p:cNvSpPr txBox="1"/>
          <p:nvPr/>
        </p:nvSpPr>
        <p:spPr>
          <a:xfrm>
            <a:off x="719138" y="2710077"/>
            <a:ext cx="6466820" cy="2408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Есть точки и прямоугольники на координатной плоскости. </a:t>
            </a:r>
            <a:b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Хотим узнать для каждой точки в сколько прямоугольников она попадает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/>
        </p:nvSpPr>
        <p:spPr>
          <a:xfrm>
            <a:off x="670151" y="509274"/>
            <a:ext cx="5964691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Ленивое ДО</a:t>
            </a:r>
            <a:endParaRPr/>
          </a:p>
        </p:txBody>
      </p:sp>
      <p:sp>
        <p:nvSpPr>
          <p:cNvPr id="247" name="Google Shape;247;p42"/>
          <p:cNvSpPr/>
          <p:nvPr/>
        </p:nvSpPr>
        <p:spPr>
          <a:xfrm>
            <a:off x="7331529" y="719138"/>
            <a:ext cx="11348810" cy="9721850"/>
          </a:xfrm>
          <a:prstGeom prst="roundRect">
            <a:avLst>
              <a:gd fmla="val 4350" name="adj"/>
            </a:avLst>
          </a:prstGeom>
          <a:solidFill>
            <a:srgbClr val="FDFC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42"/>
          <p:cNvSpPr txBox="1"/>
          <p:nvPr/>
        </p:nvSpPr>
        <p:spPr>
          <a:xfrm>
            <a:off x="580004" y="3174562"/>
            <a:ext cx="6612391" cy="36394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Хотим находить RMQ.</a:t>
            </a:r>
            <a:b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делать массовые присваивания в дереве отрезков?</a:t>
            </a:r>
            <a:endParaRPr/>
          </a:p>
          <a:p>
            <a:pPr indent="0" lvl="0" marL="0" marR="0" rtl="0" algn="l">
              <a:lnSpc>
                <a:spcPct val="1125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при этом модифицируется запрос к дереву?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216877"/>
            <a:ext cx="7772400" cy="5181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ное бинарное дерево. Куча. Очередь с приоритетом | brestprog" id="250" name="Google Shape;250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7106" y="2804432"/>
            <a:ext cx="10917655" cy="5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/>
        </p:nvSpPr>
        <p:spPr>
          <a:xfrm>
            <a:off x="670151" y="509274"/>
            <a:ext cx="5964691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Ленивое ДО</a:t>
            </a:r>
            <a:endParaRPr/>
          </a:p>
        </p:txBody>
      </p:sp>
      <p:sp>
        <p:nvSpPr>
          <p:cNvPr id="256" name="Google Shape;256;p43"/>
          <p:cNvSpPr/>
          <p:nvPr/>
        </p:nvSpPr>
        <p:spPr>
          <a:xfrm>
            <a:off x="7331529" y="719138"/>
            <a:ext cx="11348810" cy="9721850"/>
          </a:xfrm>
          <a:prstGeom prst="roundRect">
            <a:avLst>
              <a:gd fmla="val 4350" name="adj"/>
            </a:avLst>
          </a:prstGeom>
          <a:solidFill>
            <a:srgbClr val="FDFC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43"/>
          <p:cNvSpPr txBox="1"/>
          <p:nvPr/>
        </p:nvSpPr>
        <p:spPr>
          <a:xfrm>
            <a:off x="580004" y="3174562"/>
            <a:ext cx="6612391" cy="1946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делать массовые прибавления?</a:t>
            </a:r>
            <a:b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при этом модифицируется запрос к дереву?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216877"/>
            <a:ext cx="7772400" cy="5181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ное бинарное дерево. Куча. Очередь с приоритетом | brestprog" id="259" name="Google Shape;259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7106" y="2804432"/>
            <a:ext cx="10917655" cy="5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4"/>
          <p:cNvSpPr txBox="1"/>
          <p:nvPr/>
        </p:nvSpPr>
        <p:spPr>
          <a:xfrm>
            <a:off x="670151" y="509274"/>
            <a:ext cx="5964691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Ленивое ДО</a:t>
            </a:r>
            <a:endParaRPr/>
          </a:p>
        </p:txBody>
      </p:sp>
      <p:sp>
        <p:nvSpPr>
          <p:cNvPr id="265" name="Google Shape;265;p44"/>
          <p:cNvSpPr/>
          <p:nvPr/>
        </p:nvSpPr>
        <p:spPr>
          <a:xfrm>
            <a:off x="7331529" y="719138"/>
            <a:ext cx="11348810" cy="9721850"/>
          </a:xfrm>
          <a:prstGeom prst="roundRect">
            <a:avLst>
              <a:gd fmla="val 4350" name="adj"/>
            </a:avLst>
          </a:prstGeom>
          <a:solidFill>
            <a:srgbClr val="FDFC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44"/>
          <p:cNvSpPr txBox="1"/>
          <p:nvPr/>
        </p:nvSpPr>
        <p:spPr>
          <a:xfrm>
            <a:off x="580004" y="3174562"/>
            <a:ext cx="6612391" cy="14850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Хотим поддерживать и присваивания и прибавления в одном дереве. Как это сделать?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7" name="Google Shape;26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216877"/>
            <a:ext cx="7772400" cy="5181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ное бинарное дерево. Куча. Очередь с приоритетом | brestprog" id="268" name="Google Shape;268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7106" y="2804432"/>
            <a:ext cx="10917655" cy="5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 txBox="1"/>
          <p:nvPr/>
        </p:nvSpPr>
        <p:spPr>
          <a:xfrm>
            <a:off x="670151" y="509274"/>
            <a:ext cx="5964691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Запросы суммы </a:t>
            </a:r>
            <a:endParaRPr/>
          </a:p>
        </p:txBody>
      </p:sp>
      <p:sp>
        <p:nvSpPr>
          <p:cNvPr id="274" name="Google Shape;274;p45"/>
          <p:cNvSpPr/>
          <p:nvPr/>
        </p:nvSpPr>
        <p:spPr>
          <a:xfrm>
            <a:off x="7331529" y="719138"/>
            <a:ext cx="11348810" cy="9721850"/>
          </a:xfrm>
          <a:prstGeom prst="roundRect">
            <a:avLst>
              <a:gd fmla="val 4350" name="adj"/>
            </a:avLst>
          </a:prstGeom>
          <a:solidFill>
            <a:srgbClr val="FDFC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5"/>
          <p:cNvSpPr txBox="1"/>
          <p:nvPr/>
        </p:nvSpPr>
        <p:spPr>
          <a:xfrm>
            <a:off x="580004" y="3174562"/>
            <a:ext cx="6612391" cy="5616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получить запросы суммы?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6" name="Google Shape;27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216877"/>
            <a:ext cx="7772400" cy="5181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ное бинарное дерево. Куча. Очередь с приоритетом | brestprog" id="277" name="Google Shape;277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7106" y="2804432"/>
            <a:ext cx="10917655" cy="5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6"/>
          <p:cNvSpPr txBox="1"/>
          <p:nvPr/>
        </p:nvSpPr>
        <p:spPr>
          <a:xfrm>
            <a:off x="670151" y="509274"/>
            <a:ext cx="5964691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Трюки с ДО</a:t>
            </a:r>
            <a:endParaRPr/>
          </a:p>
        </p:txBody>
      </p:sp>
      <p:sp>
        <p:nvSpPr>
          <p:cNvPr id="283" name="Google Shape;283;p46"/>
          <p:cNvSpPr/>
          <p:nvPr/>
        </p:nvSpPr>
        <p:spPr>
          <a:xfrm>
            <a:off x="8049985" y="719138"/>
            <a:ext cx="10630354" cy="9721850"/>
          </a:xfrm>
          <a:prstGeom prst="roundRect">
            <a:avLst>
              <a:gd fmla="val 4350" name="adj"/>
            </a:avLst>
          </a:prstGeom>
          <a:solidFill>
            <a:srgbClr val="FDFC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46"/>
          <p:cNvSpPr txBox="1"/>
          <p:nvPr/>
        </p:nvSpPr>
        <p:spPr>
          <a:xfrm>
            <a:off x="719138" y="2111538"/>
            <a:ext cx="6612391" cy="9925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сделать массовые присваивания с изменениями только в точке?</a:t>
            </a:r>
            <a:endParaRPr/>
          </a:p>
        </p:txBody>
      </p:sp>
      <p:pic>
        <p:nvPicPr>
          <p:cNvPr id="285" name="Google Shape;28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216877"/>
            <a:ext cx="7772400" cy="518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43147" y="4306386"/>
            <a:ext cx="9244030" cy="2319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/>
        </p:nvSpPr>
        <p:spPr>
          <a:xfrm>
            <a:off x="670151" y="509274"/>
            <a:ext cx="5964691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oto Sans Symbols"/>
              <a:buNone/>
            </a:pPr>
            <a:r>
              <a:rPr b="1" i="0" lang="ru-RU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Трюки с ДО</a:t>
            </a:r>
            <a:endParaRPr/>
          </a:p>
        </p:txBody>
      </p:sp>
      <p:sp>
        <p:nvSpPr>
          <p:cNvPr id="292" name="Google Shape;292;p47"/>
          <p:cNvSpPr/>
          <p:nvPr/>
        </p:nvSpPr>
        <p:spPr>
          <a:xfrm>
            <a:off x="8049985" y="719138"/>
            <a:ext cx="10630354" cy="9721850"/>
          </a:xfrm>
          <a:prstGeom prst="roundRect">
            <a:avLst>
              <a:gd fmla="val 4350" name="adj"/>
            </a:avLst>
          </a:prstGeom>
          <a:solidFill>
            <a:srgbClr val="FDFC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47"/>
          <p:cNvSpPr txBox="1"/>
          <p:nvPr/>
        </p:nvSpPr>
        <p:spPr>
          <a:xfrm>
            <a:off x="719138" y="2111538"/>
            <a:ext cx="6612391" cy="530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Как сделать ДО на больших координатах?</a:t>
            </a:r>
            <a:endParaRPr/>
          </a:p>
        </p:txBody>
      </p:sp>
      <p:pic>
        <p:nvPicPr>
          <p:cNvPr id="294" name="Google Shape;29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216877"/>
            <a:ext cx="7772400" cy="5181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Двумерное дерево отрезков с прибавлением и суммой на прямоугольнике -  Codeforces" id="295" name="Google Shape;295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26739" y="3127292"/>
            <a:ext cx="9753600" cy="45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8"/>
          <p:cNvSpPr txBox="1"/>
          <p:nvPr>
            <p:ph type="title"/>
          </p:nvPr>
        </p:nvSpPr>
        <p:spPr>
          <a:xfrm>
            <a:off x="738593" y="9089865"/>
            <a:ext cx="8226425" cy="13511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1249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9000"/>
              <a:buFont typeface="Arial"/>
              <a:buNone/>
            </a:pPr>
            <a:r>
              <a:rPr b="1" i="0" lang="ru-RU" sz="9000" u="none" cap="none" strike="noStrike">
                <a:solidFill>
                  <a:srgbClr val="1A1919"/>
                </a:solidFill>
                <a:latin typeface="Arial"/>
                <a:ea typeface="Arial"/>
                <a:cs typeface="Arial"/>
                <a:sym typeface="Arial"/>
              </a:rPr>
              <a:t>Спасибо!</a:t>
            </a:r>
            <a:endParaRPr b="1" i="0" sz="9000" u="none" cap="none" strike="noStrike">
              <a:solidFill>
                <a:srgbClr val="1A191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1" name="Google Shape;30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7051" y="1839537"/>
            <a:ext cx="7574213" cy="748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Пользовательские 21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C520"/>
      </a:accent1>
      <a:accent2>
        <a:srgbClr val="DEDEDE"/>
      </a:accent2>
      <a:accent3>
        <a:srgbClr val="585858"/>
      </a:accent3>
      <a:accent4>
        <a:srgbClr val="BCBCBC"/>
      </a:accent4>
      <a:accent5>
        <a:srgbClr val="B1C5FA"/>
      </a:accent5>
      <a:accent6>
        <a:srgbClr val="6236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